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9f02fd03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9f02fd03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9f02fd03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9f02fd03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9f02fd03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9f02fd03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9f02fd03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9f02fd03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9f02fd03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9f02fd03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9f02fd03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9f02fd03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9f02fd03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9f02fd03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9f02fd03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9f02fd03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9f02fd03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9f02fd03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9f02fd0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9f02fd0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9f02fd0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9f02fd0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9f02fd0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9f02fd0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9f02fd03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9f02fd03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9f02fd03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9f02fd03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9f02fd03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9f02fd03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9f02fd0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9f02fd0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696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9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9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9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9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9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4935451" cy="20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0" y="2326675"/>
            <a:ext cx="6859423" cy="280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450" y="40450"/>
            <a:ext cx="4144876" cy="266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1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5078551" cy="43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500" y="228600"/>
            <a:ext cx="4047752" cy="319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850" y="3441150"/>
            <a:ext cx="3967599" cy="11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46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30262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396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4396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9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9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9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90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